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Fustat Light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Poppins"/>
      <p:regular r:id="rId17"/>
      <p:bold r:id="rId18"/>
      <p:italic r:id="rId19"/>
      <p:boldItalic r:id="rId20"/>
    </p:embeddedFont>
    <p:embeddedFont>
      <p:font typeface="EB Garamond"/>
      <p:regular r:id="rId21"/>
      <p:bold r:id="rId22"/>
      <p:italic r:id="rId23"/>
      <p:boldItalic r:id="rId24"/>
    </p:embeddedFont>
    <p:embeddedFont>
      <p:font typeface="Fustat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">
          <p15:clr>
            <a:srgbClr val="747775"/>
          </p15:clr>
        </p15:guide>
        <p15:guide id="2" pos="288">
          <p15:clr>
            <a:srgbClr val="747775"/>
          </p15:clr>
        </p15:guide>
        <p15:guide id="3" pos="5472">
          <p15:clr>
            <a:srgbClr val="747775"/>
          </p15:clr>
        </p15:guide>
        <p15:guide id="4" orient="horz" pos="29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 orient="horz"/>
        <p:guide pos="288"/>
        <p:guide pos="5472"/>
        <p:guide pos="295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EBGaramond-bold.fntdata"/><Relationship Id="rId21" Type="http://schemas.openxmlformats.org/officeDocument/2006/relationships/font" Target="fonts/EBGaramond-regular.fntdata"/><Relationship Id="rId24" Type="http://schemas.openxmlformats.org/officeDocument/2006/relationships/font" Target="fonts/EBGaramond-boldItalic.fntdata"/><Relationship Id="rId23" Type="http://schemas.openxmlformats.org/officeDocument/2006/relationships/font" Target="fonts/EBGaramon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ustat-bold.fntdata"/><Relationship Id="rId25" Type="http://schemas.openxmlformats.org/officeDocument/2006/relationships/font" Target="fonts/Fust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FustatLight-regular.fntdata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font" Target="fonts/FustatLight-bold.fntdata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Poppins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432585ac6_0_9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c432585ac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a0e98e9d6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7a0e98e9d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a0e98e9d6_0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a0e98e9d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a0e98e9d6_0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7a0e98e9d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451475" y="1995375"/>
            <a:ext cx="6328800" cy="174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04825" y="412358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 title="TWSales-28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14813" y="-130525"/>
            <a:ext cx="4514374" cy="21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 1">
  <p:cSld name="TITLE_AND_TWO_COLUMNS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 flipH="1" rot="10800000">
            <a:off x="0" y="1247400"/>
            <a:ext cx="9144000" cy="389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1"/>
          <p:cNvSpPr txBox="1"/>
          <p:nvPr>
            <p:ph type="title"/>
          </p:nvPr>
        </p:nvSpPr>
        <p:spPr>
          <a:xfrm>
            <a:off x="471900" y="2339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" name="Google Shape;81;p11"/>
          <p:cNvSpPr/>
          <p:nvPr>
            <p:ph idx="2" type="pic"/>
          </p:nvPr>
        </p:nvSpPr>
        <p:spPr>
          <a:xfrm>
            <a:off x="1129776" y="1994768"/>
            <a:ext cx="1877100" cy="18771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1"/>
          <p:cNvSpPr/>
          <p:nvPr/>
        </p:nvSpPr>
        <p:spPr>
          <a:xfrm>
            <a:off x="950996" y="1771175"/>
            <a:ext cx="2234700" cy="2324400"/>
          </a:xfrm>
          <a:prstGeom prst="roundRect">
            <a:avLst>
              <a:gd fmla="val 10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ustat Light"/>
              <a:ea typeface="Fustat Light"/>
              <a:cs typeface="Fustat Light"/>
              <a:sym typeface="Fustat Light"/>
            </a:endParaRPr>
          </a:p>
        </p:txBody>
      </p:sp>
      <p:sp>
        <p:nvSpPr>
          <p:cNvPr id="83" name="Google Shape;83;p11"/>
          <p:cNvSpPr/>
          <p:nvPr>
            <p:ph idx="3" type="pic"/>
          </p:nvPr>
        </p:nvSpPr>
        <p:spPr>
          <a:xfrm>
            <a:off x="3644376" y="1994768"/>
            <a:ext cx="1877100" cy="18771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1"/>
          <p:cNvSpPr/>
          <p:nvPr/>
        </p:nvSpPr>
        <p:spPr>
          <a:xfrm>
            <a:off x="3465596" y="1771175"/>
            <a:ext cx="2234700" cy="2324400"/>
          </a:xfrm>
          <a:prstGeom prst="roundRect">
            <a:avLst>
              <a:gd fmla="val 10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ustat Light"/>
              <a:ea typeface="Fustat Light"/>
              <a:cs typeface="Fustat Light"/>
              <a:sym typeface="Fustat Light"/>
            </a:endParaRPr>
          </a:p>
        </p:txBody>
      </p:sp>
      <p:sp>
        <p:nvSpPr>
          <p:cNvPr id="85" name="Google Shape;85;p11"/>
          <p:cNvSpPr/>
          <p:nvPr>
            <p:ph idx="4" type="pic"/>
          </p:nvPr>
        </p:nvSpPr>
        <p:spPr>
          <a:xfrm>
            <a:off x="6158976" y="1994768"/>
            <a:ext cx="1877100" cy="18771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1"/>
          <p:cNvSpPr/>
          <p:nvPr/>
        </p:nvSpPr>
        <p:spPr>
          <a:xfrm>
            <a:off x="5980196" y="1771175"/>
            <a:ext cx="2234700" cy="2324400"/>
          </a:xfrm>
          <a:prstGeom prst="roundRect">
            <a:avLst>
              <a:gd fmla="val 10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ustat Light"/>
              <a:ea typeface="Fustat Light"/>
              <a:cs typeface="Fustat Light"/>
              <a:sym typeface="Fustat Light"/>
            </a:endParaRPr>
          </a:p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950975" y="4104800"/>
            <a:ext cx="2234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1150" lvl="2" marL="1371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indent="-311150" lvl="3" marL="1828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5" type="body"/>
          </p:nvPr>
        </p:nvSpPr>
        <p:spPr>
          <a:xfrm>
            <a:off x="3465600" y="4104800"/>
            <a:ext cx="2234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1150" lvl="2" marL="1371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indent="-311150" lvl="3" marL="1828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6" type="body"/>
          </p:nvPr>
        </p:nvSpPr>
        <p:spPr>
          <a:xfrm>
            <a:off x="5980175" y="4104800"/>
            <a:ext cx="2234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1150" lvl="2" marL="1371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indent="-311150" lvl="3" marL="1828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90" name="Google Shape;90;p11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7525" y="233900"/>
            <a:ext cx="1768551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955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2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9306" y="16350"/>
            <a:ext cx="1314694" cy="6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9306" y="16350"/>
            <a:ext cx="1314694" cy="6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>
            <a:off x="381003" y="285750"/>
            <a:ext cx="28080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381000" y="1313400"/>
            <a:ext cx="28956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4" title="TWSales-1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9306" y="16350"/>
            <a:ext cx="1314694" cy="6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orient="horz" pos="28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1228650" y="1428275"/>
            <a:ext cx="6686700" cy="18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EB Garamond"/>
              <a:buNone/>
              <a:defRPr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EB Garamond"/>
              <a:buNone/>
              <a:defRPr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EB Garamond"/>
              <a:buNone/>
              <a:defRPr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EB Garamond"/>
              <a:buNone/>
              <a:defRPr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EB Garamond"/>
              <a:buNone/>
              <a:defRPr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EB Garamond"/>
              <a:buNone/>
              <a:defRPr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EB Garamond"/>
              <a:buNone/>
              <a:defRPr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EB Garamond"/>
              <a:buNone/>
              <a:defRPr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1752600" y="3647600"/>
            <a:ext cx="56388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110" name="Google Shape;110;p15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75450" y="4282500"/>
            <a:ext cx="1768551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6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9306" y="16350"/>
            <a:ext cx="1314694" cy="6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2" name="Google Shape;122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17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9306" y="16350"/>
            <a:ext cx="1314694" cy="6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>
                <a:solidFill>
                  <a:schemeClr val="lt2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18" title="TWSales-1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9306" y="16350"/>
            <a:ext cx="1314694" cy="6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>
                <a:solidFill>
                  <a:schemeClr val="lt2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19" title="TWSales-1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9306" y="16350"/>
            <a:ext cx="1314694" cy="6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123500" y="1834713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8950" y="1724125"/>
            <a:ext cx="2534649" cy="123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3"/>
          <p:cNvCxnSpPr/>
          <p:nvPr/>
        </p:nvCxnSpPr>
        <p:spPr>
          <a:xfrm>
            <a:off x="1923475" y="2007663"/>
            <a:ext cx="0" cy="666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 rot="10800000">
            <a:off x="0" y="1247400"/>
            <a:ext cx="9144000" cy="389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2339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341127"/>
            <a:ext cx="8222100" cy="32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>
                <a:solidFill>
                  <a:schemeClr val="lt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7525" y="233900"/>
            <a:ext cx="1768551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pos="5472">
          <p15:clr>
            <a:srgbClr val="E46962"/>
          </p15:clr>
        </p15:guide>
        <p15:guide id="3" orient="horz" pos="288">
          <p15:clr>
            <a:srgbClr val="E46962"/>
          </p15:clr>
        </p15:guide>
        <p15:guide id="4" orient="horz" pos="2955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 rot="10800000">
            <a:off x="0" y="1247400"/>
            <a:ext cx="9144000" cy="389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2339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341127"/>
            <a:ext cx="8222100" cy="32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>
                <a:solidFill>
                  <a:schemeClr val="lt2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7525" y="233900"/>
            <a:ext cx="1768551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pos="5472">
          <p15:clr>
            <a:srgbClr val="E46962"/>
          </p15:clr>
        </p15:guide>
        <p15:guide id="3" orient="horz" pos="288">
          <p15:clr>
            <a:srgbClr val="E46962"/>
          </p15:clr>
        </p15:guide>
        <p15:guide id="4" orient="horz" pos="2955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1247400"/>
            <a:ext cx="9144000" cy="389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71900" y="1319000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indent="-3048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694250" y="1319000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471900" y="2339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pic>
        <p:nvPicPr>
          <p:cNvPr id="37" name="Google Shape;37;p6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7525" y="233900"/>
            <a:ext cx="1768551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 rot="10800000">
            <a:off x="0" y="1247400"/>
            <a:ext cx="9144000" cy="389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71900" y="1319000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indent="-3048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694250" y="1319000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048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indent="-3048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471900" y="2339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pic>
        <p:nvPicPr>
          <p:cNvPr id="44" name="Google Shape;44;p7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7525" y="233900"/>
            <a:ext cx="1768551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 rot="10800000">
            <a:off x="0" y="1247400"/>
            <a:ext cx="9144000" cy="389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471900" y="2339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9" name="Google Shape;49;p8"/>
          <p:cNvSpPr/>
          <p:nvPr>
            <p:ph idx="2" type="pic"/>
          </p:nvPr>
        </p:nvSpPr>
        <p:spPr>
          <a:xfrm>
            <a:off x="1489033" y="1832134"/>
            <a:ext cx="2654100" cy="26541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8"/>
          <p:cNvSpPr/>
          <p:nvPr/>
        </p:nvSpPr>
        <p:spPr>
          <a:xfrm>
            <a:off x="1236263" y="1516005"/>
            <a:ext cx="3159600" cy="3286200"/>
          </a:xfrm>
          <a:prstGeom prst="roundRect">
            <a:avLst>
              <a:gd fmla="val 10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ustat Light"/>
              <a:ea typeface="Fustat Light"/>
              <a:cs typeface="Fustat Light"/>
              <a:sym typeface="Fustat Light"/>
            </a:endParaRPr>
          </a:p>
        </p:txBody>
      </p:sp>
      <p:sp>
        <p:nvSpPr>
          <p:cNvPr id="51" name="Google Shape;51;p8"/>
          <p:cNvSpPr/>
          <p:nvPr>
            <p:ph idx="3" type="pic"/>
          </p:nvPr>
        </p:nvSpPr>
        <p:spPr>
          <a:xfrm>
            <a:off x="5022808" y="1832209"/>
            <a:ext cx="2654100" cy="26541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8"/>
          <p:cNvSpPr/>
          <p:nvPr/>
        </p:nvSpPr>
        <p:spPr>
          <a:xfrm>
            <a:off x="4770038" y="1516080"/>
            <a:ext cx="3159600" cy="3286200"/>
          </a:xfrm>
          <a:prstGeom prst="roundRect">
            <a:avLst>
              <a:gd fmla="val 10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ustat Light"/>
              <a:ea typeface="Fustat Light"/>
              <a:cs typeface="Fustat Light"/>
              <a:sym typeface="Fustat Light"/>
            </a:endParaRPr>
          </a:p>
        </p:txBody>
      </p:sp>
      <p:pic>
        <p:nvPicPr>
          <p:cNvPr id="53" name="Google Shape;53;p8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7525" y="233900"/>
            <a:ext cx="1768551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955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 1">
  <p:cSld name="TITLE_AND_TWO_COLUMNS_1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 flipH="1" rot="10800000">
            <a:off x="0" y="1247400"/>
            <a:ext cx="9144000" cy="389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9"/>
          <p:cNvSpPr txBox="1"/>
          <p:nvPr>
            <p:ph type="title"/>
          </p:nvPr>
        </p:nvSpPr>
        <p:spPr>
          <a:xfrm>
            <a:off x="471900" y="2339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8" name="Google Shape;58;p9"/>
          <p:cNvSpPr/>
          <p:nvPr>
            <p:ph idx="2" type="pic"/>
          </p:nvPr>
        </p:nvSpPr>
        <p:spPr>
          <a:xfrm>
            <a:off x="1489033" y="1832134"/>
            <a:ext cx="2654100" cy="26541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9"/>
          <p:cNvSpPr/>
          <p:nvPr/>
        </p:nvSpPr>
        <p:spPr>
          <a:xfrm>
            <a:off x="1236263" y="1516005"/>
            <a:ext cx="3159600" cy="3286200"/>
          </a:xfrm>
          <a:prstGeom prst="roundRect">
            <a:avLst>
              <a:gd fmla="val 10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ustat Light"/>
              <a:ea typeface="Fustat Light"/>
              <a:cs typeface="Fustat Light"/>
              <a:sym typeface="Fustat Light"/>
            </a:endParaRPr>
          </a:p>
        </p:txBody>
      </p:sp>
      <p:sp>
        <p:nvSpPr>
          <p:cNvPr id="60" name="Google Shape;60;p9"/>
          <p:cNvSpPr/>
          <p:nvPr>
            <p:ph idx="3" type="pic"/>
          </p:nvPr>
        </p:nvSpPr>
        <p:spPr>
          <a:xfrm>
            <a:off x="5022808" y="1832209"/>
            <a:ext cx="2654100" cy="26541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/>
        </p:nvSpPr>
        <p:spPr>
          <a:xfrm>
            <a:off x="4770038" y="1516080"/>
            <a:ext cx="3159600" cy="3286200"/>
          </a:xfrm>
          <a:prstGeom prst="roundRect">
            <a:avLst>
              <a:gd fmla="val 10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ustat Light"/>
              <a:ea typeface="Fustat Light"/>
              <a:cs typeface="Fustat Light"/>
              <a:sym typeface="Fustat Light"/>
            </a:endParaRPr>
          </a:p>
        </p:txBody>
      </p:sp>
      <p:pic>
        <p:nvPicPr>
          <p:cNvPr id="62" name="Google Shape;62;p9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7525" y="233900"/>
            <a:ext cx="1768551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955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">
  <p:cSld name="TITLE_AND_TWO_COLUMNS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 flipH="1" rot="10800000">
            <a:off x="0" y="1247400"/>
            <a:ext cx="9144000" cy="389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471900" y="2339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129776" y="1994768"/>
            <a:ext cx="1877100" cy="1877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/>
          <p:nvPr/>
        </p:nvSpPr>
        <p:spPr>
          <a:xfrm>
            <a:off x="950996" y="1771175"/>
            <a:ext cx="2234700" cy="2324400"/>
          </a:xfrm>
          <a:prstGeom prst="roundRect">
            <a:avLst>
              <a:gd fmla="val 10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ustat Light"/>
              <a:ea typeface="Fustat Light"/>
              <a:cs typeface="Fustat Light"/>
              <a:sym typeface="Fustat Light"/>
            </a:endParaRPr>
          </a:p>
        </p:txBody>
      </p:sp>
      <p:sp>
        <p:nvSpPr>
          <p:cNvPr id="69" name="Google Shape;69;p10"/>
          <p:cNvSpPr/>
          <p:nvPr>
            <p:ph idx="3" type="pic"/>
          </p:nvPr>
        </p:nvSpPr>
        <p:spPr>
          <a:xfrm>
            <a:off x="3644376" y="1994768"/>
            <a:ext cx="1877100" cy="18771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/>
          <p:nvPr/>
        </p:nvSpPr>
        <p:spPr>
          <a:xfrm>
            <a:off x="3465596" y="1771175"/>
            <a:ext cx="2234700" cy="2324400"/>
          </a:xfrm>
          <a:prstGeom prst="roundRect">
            <a:avLst>
              <a:gd fmla="val 10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ustat Light"/>
              <a:ea typeface="Fustat Light"/>
              <a:cs typeface="Fustat Light"/>
              <a:sym typeface="Fustat Light"/>
            </a:endParaRPr>
          </a:p>
        </p:txBody>
      </p:sp>
      <p:sp>
        <p:nvSpPr>
          <p:cNvPr id="71" name="Google Shape;71;p10"/>
          <p:cNvSpPr/>
          <p:nvPr>
            <p:ph idx="4" type="pic"/>
          </p:nvPr>
        </p:nvSpPr>
        <p:spPr>
          <a:xfrm>
            <a:off x="6158976" y="1994768"/>
            <a:ext cx="1877100" cy="1877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/>
          <p:cNvSpPr/>
          <p:nvPr/>
        </p:nvSpPr>
        <p:spPr>
          <a:xfrm>
            <a:off x="5980196" y="1771175"/>
            <a:ext cx="2234700" cy="2324400"/>
          </a:xfrm>
          <a:prstGeom prst="roundRect">
            <a:avLst>
              <a:gd fmla="val 10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ustat Light"/>
              <a:ea typeface="Fustat Light"/>
              <a:cs typeface="Fustat Light"/>
              <a:sym typeface="Fustat Light"/>
            </a:endParaRPr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950975" y="4104800"/>
            <a:ext cx="2234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1150" lvl="2" marL="1371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indent="-311150" lvl="3" marL="1828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5" type="body"/>
          </p:nvPr>
        </p:nvSpPr>
        <p:spPr>
          <a:xfrm>
            <a:off x="3465600" y="4104800"/>
            <a:ext cx="2234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1150" lvl="2" marL="1371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indent="-311150" lvl="3" marL="1828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6" type="body"/>
          </p:nvPr>
        </p:nvSpPr>
        <p:spPr>
          <a:xfrm>
            <a:off x="5980175" y="4104800"/>
            <a:ext cx="2234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1150" lvl="2" marL="1371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indent="-311150" lvl="3" marL="18288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76" name="Google Shape;76;p10" title="TWSales-27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7525" y="233900"/>
            <a:ext cx="1768551" cy="8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95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B Garamond"/>
              <a:buNone/>
              <a:defRPr sz="3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ustat Light"/>
              <a:buChar char="●"/>
              <a:defRPr sz="1800">
                <a:solidFill>
                  <a:schemeClr val="lt1"/>
                </a:solidFill>
                <a:latin typeface="Fustat Light"/>
                <a:ea typeface="Fustat Light"/>
                <a:cs typeface="Fustat Light"/>
                <a:sym typeface="Fustat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ustat Light"/>
              <a:buChar char="○"/>
              <a:defRPr>
                <a:solidFill>
                  <a:schemeClr val="lt1"/>
                </a:solidFill>
                <a:latin typeface="Fustat Light"/>
                <a:ea typeface="Fustat Light"/>
                <a:cs typeface="Fustat Light"/>
                <a:sym typeface="Fustat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ustat Light"/>
              <a:buChar char="■"/>
              <a:defRPr>
                <a:solidFill>
                  <a:schemeClr val="lt1"/>
                </a:solidFill>
                <a:latin typeface="Fustat Light"/>
                <a:ea typeface="Fustat Light"/>
                <a:cs typeface="Fustat Light"/>
                <a:sym typeface="Fustat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ustat Light"/>
              <a:buChar char="●"/>
              <a:defRPr>
                <a:solidFill>
                  <a:schemeClr val="lt1"/>
                </a:solidFill>
                <a:latin typeface="Fustat Light"/>
                <a:ea typeface="Fustat Light"/>
                <a:cs typeface="Fustat Light"/>
                <a:sym typeface="Fustat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ustat Light"/>
              <a:buChar char="○"/>
              <a:defRPr>
                <a:solidFill>
                  <a:schemeClr val="lt1"/>
                </a:solidFill>
                <a:latin typeface="Fustat Light"/>
                <a:ea typeface="Fustat Light"/>
                <a:cs typeface="Fustat Light"/>
                <a:sym typeface="Fustat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ustat Light"/>
              <a:buChar char="■"/>
              <a:defRPr>
                <a:solidFill>
                  <a:schemeClr val="lt1"/>
                </a:solidFill>
                <a:latin typeface="Fustat Light"/>
                <a:ea typeface="Fustat Light"/>
                <a:cs typeface="Fustat Light"/>
                <a:sym typeface="Fustat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ustat Light"/>
              <a:buChar char="●"/>
              <a:defRPr>
                <a:solidFill>
                  <a:schemeClr val="lt1"/>
                </a:solidFill>
                <a:latin typeface="Fustat Light"/>
                <a:ea typeface="Fustat Light"/>
                <a:cs typeface="Fustat Light"/>
                <a:sym typeface="Fustat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ustat Light"/>
              <a:buChar char="○"/>
              <a:defRPr>
                <a:solidFill>
                  <a:schemeClr val="lt1"/>
                </a:solidFill>
                <a:latin typeface="Fustat Light"/>
                <a:ea typeface="Fustat Light"/>
                <a:cs typeface="Fustat Light"/>
                <a:sym typeface="Fustat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Fustat Light"/>
              <a:buChar char="■"/>
              <a:defRPr>
                <a:solidFill>
                  <a:schemeClr val="lt1"/>
                </a:solidFill>
                <a:latin typeface="Fustat Light"/>
                <a:ea typeface="Fustat Light"/>
                <a:cs typeface="Fustat Light"/>
                <a:sym typeface="Fust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twsales.com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ctrTitle"/>
          </p:nvPr>
        </p:nvSpPr>
        <p:spPr>
          <a:xfrm>
            <a:off x="1033625" y="1995375"/>
            <a:ext cx="7132200" cy="174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&lt;Name&gt; &amp; Thomas 1:1</a:t>
            </a:r>
            <a:endParaRPr/>
          </a:p>
        </p:txBody>
      </p:sp>
      <p:sp>
        <p:nvSpPr>
          <p:cNvPr id="146" name="Google Shape;146;p23"/>
          <p:cNvSpPr txBox="1"/>
          <p:nvPr>
            <p:ph idx="1" type="subTitle"/>
          </p:nvPr>
        </p:nvSpPr>
        <p:spPr>
          <a:xfrm>
            <a:off x="504825" y="412358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1, 2025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471900" y="2339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471900" y="1264927"/>
            <a:ext cx="8222100" cy="32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Fustat"/>
              <a:buChar char="●"/>
            </a:pPr>
            <a:r>
              <a:rPr b="1" lang="en">
                <a:latin typeface="Fustat"/>
                <a:ea typeface="Fustat"/>
                <a:cs typeface="Fustat"/>
                <a:sym typeface="Fustat"/>
              </a:rPr>
              <a:t>What’s going well?</a:t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oppins"/>
              <a:buChar char="○"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Fustat"/>
              <a:buChar char="●"/>
            </a:pPr>
            <a:r>
              <a:rPr b="1" lang="en">
                <a:latin typeface="Fustat"/>
                <a:ea typeface="Fustat"/>
                <a:cs typeface="Fustat"/>
                <a:sym typeface="Fustat"/>
              </a:rPr>
              <a:t>What are your blockers and challenges?</a:t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Char char="○"/>
            </a:pPr>
            <a:r>
              <a:t/>
            </a:r>
            <a:endParaRPr b="1" sz="1800"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Fustat"/>
              <a:ea typeface="Fustat"/>
              <a:cs typeface="Fustat"/>
              <a:sym typeface="Fust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Fustat"/>
              <a:buChar char="●"/>
            </a:pPr>
            <a:r>
              <a:rPr b="1" lang="en">
                <a:latin typeface="Fustat"/>
                <a:ea typeface="Fustat"/>
                <a:cs typeface="Fustat"/>
                <a:sym typeface="Fustat"/>
              </a:rPr>
              <a:t>How can I support you?</a:t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Char char="○"/>
            </a:pPr>
            <a:r>
              <a:t/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Fustat"/>
              <a:ea typeface="Fustat"/>
              <a:cs typeface="Fustat"/>
              <a:sym typeface="Fust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471900" y="2339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to Thomas &amp; Company</a:t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471900" y="1341127"/>
            <a:ext cx="8222100" cy="32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ustat"/>
                <a:ea typeface="Fustat"/>
                <a:cs typeface="Fustat"/>
                <a:sym typeface="Fustat"/>
              </a:rPr>
              <a:t>Stop: </a:t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Fustat"/>
              <a:buChar char="●"/>
            </a:pPr>
            <a:r>
              <a:t/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Fustat"/>
                <a:ea typeface="Fustat"/>
                <a:cs typeface="Fustat"/>
                <a:sym typeface="Fustat"/>
              </a:rPr>
              <a:t>Start</a:t>
            </a:r>
            <a:r>
              <a:rPr b="1" lang="en">
                <a:latin typeface="Fustat"/>
                <a:ea typeface="Fustat"/>
                <a:cs typeface="Fustat"/>
                <a:sym typeface="Fustat"/>
              </a:rPr>
              <a:t>: </a:t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Fustat"/>
              <a:buChar char="●"/>
            </a:pPr>
            <a:r>
              <a:t/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Fustat"/>
                <a:ea typeface="Fustat"/>
                <a:cs typeface="Fustat"/>
                <a:sym typeface="Fustat"/>
              </a:rPr>
              <a:t>Continue: </a:t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Fustat"/>
              <a:buChar char="●"/>
            </a:pPr>
            <a:r>
              <a:rPr b="1" lang="en">
                <a:latin typeface="Fustat"/>
                <a:ea typeface="Fustat"/>
                <a:cs typeface="Fustat"/>
                <a:sym typeface="Fustat"/>
              </a:rPr>
              <a:t> </a:t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471900" y="4625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Discussion Topics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Submitted by &lt;name&gt; &amp; Thomas</a:t>
            </a:r>
            <a:endParaRPr sz="1400"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471900" y="1341127"/>
            <a:ext cx="8222100" cy="32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Fustat"/>
              <a:buChar char="●"/>
            </a:pPr>
            <a:r>
              <a:rPr b="1" lang="en">
                <a:latin typeface="Fustat"/>
                <a:ea typeface="Fustat"/>
                <a:cs typeface="Fustat"/>
                <a:sym typeface="Fustat"/>
              </a:rPr>
              <a:t>(</a:t>
            </a:r>
            <a:r>
              <a:rPr b="1" i="1" lang="en">
                <a:latin typeface="Fustat"/>
                <a:ea typeface="Fustat"/>
                <a:cs typeface="Fustat"/>
                <a:sym typeface="Fustat"/>
              </a:rPr>
              <a:t>Name</a:t>
            </a:r>
            <a:r>
              <a:rPr b="1" lang="en">
                <a:latin typeface="Fustat"/>
                <a:ea typeface="Fustat"/>
                <a:cs typeface="Fustat"/>
                <a:sym typeface="Fustat"/>
              </a:rPr>
              <a:t>)</a:t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Fustat"/>
              <a:buChar char="●"/>
            </a:pPr>
            <a:r>
              <a:rPr b="1" lang="en">
                <a:latin typeface="Fustat"/>
                <a:ea typeface="Fustat"/>
                <a:cs typeface="Fustat"/>
                <a:sym typeface="Fustat"/>
              </a:rPr>
              <a:t>(TW)</a:t>
            </a:r>
            <a:endParaRPr b="1"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idx="4294967295" type="title"/>
          </p:nvPr>
        </p:nvSpPr>
        <p:spPr>
          <a:xfrm>
            <a:off x="1468200" y="1777550"/>
            <a:ext cx="6207600" cy="11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Thank you!</a:t>
            </a:r>
            <a:endParaRPr sz="4900"/>
          </a:p>
        </p:txBody>
      </p:sp>
      <p:sp>
        <p:nvSpPr>
          <p:cNvPr id="170" name="Google Shape;170;p27"/>
          <p:cNvSpPr txBox="1"/>
          <p:nvPr>
            <p:ph idx="4294967295" type="body"/>
          </p:nvPr>
        </p:nvSpPr>
        <p:spPr>
          <a:xfrm>
            <a:off x="2674575" y="4182775"/>
            <a:ext cx="2034000" cy="3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thomas@twsales.com</a:t>
            </a:r>
            <a:endParaRPr sz="1400"/>
          </a:p>
        </p:txBody>
      </p:sp>
      <p:sp>
        <p:nvSpPr>
          <p:cNvPr id="171" name="Google Shape;171;p27"/>
          <p:cNvSpPr txBox="1"/>
          <p:nvPr>
            <p:ph idx="4294967295" type="body"/>
          </p:nvPr>
        </p:nvSpPr>
        <p:spPr>
          <a:xfrm>
            <a:off x="5115900" y="4183200"/>
            <a:ext cx="17238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www.twsales.com</a:t>
            </a:r>
            <a:endParaRPr sz="14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  <p:pic>
        <p:nvPicPr>
          <p:cNvPr id="172" name="Google Shape;172;p27" title="Frame 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2442" y="4248435"/>
            <a:ext cx="314936" cy="25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 title="Frame 4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3843" y="4225467"/>
            <a:ext cx="302623" cy="30262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>
            <p:ph idx="4294967295" type="body"/>
          </p:nvPr>
        </p:nvSpPr>
        <p:spPr>
          <a:xfrm>
            <a:off x="2821350" y="2816213"/>
            <a:ext cx="3501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 Waites</a:t>
            </a:r>
            <a:endParaRPr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4649" y="228599"/>
            <a:ext cx="3434701" cy="167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W branding">
  <a:themeElements>
    <a:clrScheme name="Material">
      <a:dk1>
        <a:srgbClr val="A51C30"/>
      </a:dk1>
      <a:lt1>
        <a:srgbClr val="FFFFFF"/>
      </a:lt1>
      <a:dk2>
        <a:srgbClr val="3B2F30"/>
      </a:dk2>
      <a:lt2>
        <a:srgbClr val="29332A"/>
      </a:lt2>
      <a:accent1>
        <a:srgbClr val="8A4F1A"/>
      </a:accent1>
      <a:accent2>
        <a:srgbClr val="DBD1C4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